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9" r:id="rId17"/>
    <p:sldId id="282" r:id="rId18"/>
    <p:sldId id="281" r:id="rId19"/>
    <p:sldId id="280" r:id="rId20"/>
    <p:sldId id="289" r:id="rId21"/>
    <p:sldId id="271" r:id="rId22"/>
    <p:sldId id="273" r:id="rId23"/>
    <p:sldId id="283" r:id="rId24"/>
    <p:sldId id="284" r:id="rId25"/>
    <p:sldId id="275" r:id="rId26"/>
    <p:sldId id="286" r:id="rId27"/>
    <p:sldId id="274" r:id="rId28"/>
    <p:sldId id="276" r:id="rId29"/>
    <p:sldId id="277" r:id="rId30"/>
    <p:sldId id="288" r:id="rId31"/>
    <p:sldId id="287" r:id="rId32"/>
    <p:sldId id="278" r:id="rId33"/>
    <p:sldId id="28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3744" autoAdjust="0"/>
  </p:normalViewPr>
  <p:slideViewPr>
    <p:cSldViewPr snapToGrid="0">
      <p:cViewPr varScale="1">
        <p:scale>
          <a:sx n="80" d="100"/>
          <a:sy n="80" d="100"/>
        </p:scale>
        <p:origin x="15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svg"/><Relationship Id="rId1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36.png"/><Relationship Id="rId6" Type="http://schemas.openxmlformats.org/officeDocument/2006/relationships/image" Target="../media/image29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 dirty="0"/>
            <a:t>Teil 2: </a:t>
          </a:r>
          <a:r>
            <a:rPr lang="de-CH" dirty="0"/>
            <a:t>Plattformentwicklung (</a:t>
          </a:r>
          <a:r>
            <a:rPr lang="de-DE" dirty="0"/>
            <a:t>Systemtechnik)</a:t>
          </a:r>
          <a:endParaRPr lang="en-US" dirty="0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Teil 2: </a:t>
          </a:r>
          <a:r>
            <a:rPr lang="de-CH" sz="2500" kern="1200" dirty="0"/>
            <a:t>Plattformentwicklung (</a:t>
          </a:r>
          <a:r>
            <a:rPr lang="de-DE" sz="2500" kern="1200" dirty="0"/>
            <a:t>Systemtechnik)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25.01.2021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393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(ICT-BZ-Schnuppertag-HTML-Helper\Beispiel meine Erste Webseite\Meine Website\</a:t>
            </a:r>
            <a:r>
              <a:rPr lang="de-CH" dirty="0" err="1"/>
              <a:t>index.thml</a:t>
            </a:r>
            <a:r>
              <a:rPr lang="de-CH" dirty="0"/>
              <a:t>)</a:t>
            </a:r>
          </a:p>
          <a:p>
            <a:r>
              <a:rPr lang="de-CH" dirty="0"/>
              <a:t>Nexus Schmiede Webseite zeigen (Privates Projekt)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Man kann sich das auch wie eine Bibliothek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781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25.01.2021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5BBD46-01F3-4951-B279-8B6CD43D3A5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34" y="136525"/>
            <a:ext cx="949933" cy="886604"/>
          </a:xfrm>
          <a:prstGeom prst="rect">
            <a:avLst/>
          </a:prstGeom>
        </p:spPr>
      </p:pic>
      <p:pic>
        <p:nvPicPr>
          <p:cNvPr id="9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E01BAD1-C591-4BB6-B92B-21141D3E6A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Iman &amp; Carolina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2: </a:t>
            </a:r>
            <a:r>
              <a:rPr lang="en-US" sz="3600" dirty="0" err="1">
                <a:solidFill>
                  <a:srgbClr val="080808"/>
                </a:solidFill>
              </a:rPr>
              <a:t>Plattformentwicklung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B6F6-257C-4B8E-8E26-7BA152A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EF89-B6A5-4899-8D6B-CB0FD376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2333" r="13256" b="6999"/>
          <a:stretch/>
        </p:blipFill>
        <p:spPr bwMode="auto">
          <a:xfrm>
            <a:off x="1908810" y="1027906"/>
            <a:ext cx="794385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(Wir)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5A8999-6394-4693-B753-E5E13B22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245" y="1202077"/>
            <a:ext cx="728477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-56241" y="-4459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ifconfig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/>
              <a:t>eingeben und Enter drücken </a:t>
            </a:r>
          </a:p>
          <a:p>
            <a:pPr marL="342900" lvl="1" indent="-342900"/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192.168.xx.xxx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Desktop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(oder auf dem USB Stick)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Nexus Schmiede (3. Lehrjahr)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621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Informatik EFZ:</a:t>
            </a:r>
          </a:p>
          <a:p>
            <a:pPr lvl="1"/>
            <a:r>
              <a:rPr lang="de-DE" dirty="0">
                <a:cs typeface="Calibri"/>
              </a:rPr>
              <a:t>Plattformentwicklung (Systemtechnik)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pPr lvl="1"/>
            <a:r>
              <a:rPr lang="de-DE" dirty="0">
                <a:cs typeface="Calibri"/>
              </a:rPr>
              <a:t>ICT-Fachfrau/-mann</a:t>
            </a: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Technische Ausrichtung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Mediamatiker/in EFZ</a:t>
            </a:r>
          </a:p>
          <a:p>
            <a:r>
              <a:rPr lang="de-DE" sz="2400" dirty="0">
                <a:cs typeface="Calibri"/>
              </a:rPr>
              <a:t>Telematiker/in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831</Words>
  <Application>Microsoft Office PowerPoint</Application>
  <PresentationFormat>Breitbild</PresentationFormat>
  <Paragraphs>158</Paragraphs>
  <Slides>33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Larissa</vt:lpstr>
      <vt:lpstr>Informatik</vt:lpstr>
      <vt:lpstr>Vorstellungsrunde (Wir)</vt:lpstr>
      <vt:lpstr>Vorstellungsrunde </vt:lpstr>
      <vt:lpstr>Inhaltsverzeichnis</vt:lpstr>
      <vt:lpstr>Teil 1: Was ist Informatik?</vt:lpstr>
      <vt:lpstr>Wo findet man Informatik?</vt:lpstr>
      <vt:lpstr>Informatiklehre</vt:lpstr>
      <vt:lpstr>Berufsbilder</vt:lpstr>
      <vt:lpstr>Verwandte Berufe</vt:lpstr>
      <vt:lpstr>Teil 2: Plattformentwicklung</vt:lpstr>
      <vt:lpstr>PC anschauen</vt:lpstr>
      <vt:lpstr>Einblick ins Internet</vt:lpstr>
      <vt:lpstr>WLAN</vt:lpstr>
      <vt:lpstr>LAN, MAN &amp; WAN</vt:lpstr>
      <vt:lpstr>Server &amp; Datenbank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Nino Antonucci</dc:creator>
  <cp:lastModifiedBy>BBZW-Sursee; Bruegger Julian</cp:lastModifiedBy>
  <cp:revision>528</cp:revision>
  <dcterms:created xsi:type="dcterms:W3CDTF">2020-01-21T12:10:14Z</dcterms:created>
  <dcterms:modified xsi:type="dcterms:W3CDTF">2021-01-25T12:44:57Z</dcterms:modified>
</cp:coreProperties>
</file>